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667" r:id="rId4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63B"/>
    <a:srgbClr val="D1ECCC"/>
    <a:srgbClr val="F29400"/>
    <a:srgbClr val="B5D1E9"/>
    <a:srgbClr val="D2C18A"/>
    <a:srgbClr val="C04CC5"/>
    <a:srgbClr val="004B96"/>
    <a:srgbClr val="B82585"/>
    <a:srgbClr val="A4224B"/>
    <a:srgbClr val="E632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61" autoAdjust="0"/>
    <p:restoredTop sz="93540" autoAdjust="0"/>
  </p:normalViewPr>
  <p:slideViewPr>
    <p:cSldViewPr>
      <p:cViewPr varScale="1">
        <p:scale>
          <a:sx n="80" d="100"/>
          <a:sy n="80" d="100"/>
        </p:scale>
        <p:origin x="-120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E43613FF-977E-4AE8-ACC0-B6CD67F40A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87D19279-E3A2-42E2-8FC9-2E1E44BC26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FD2C6E3-6186-4CA7-83EB-5E95D20085E9}" type="datetimeFigureOut">
              <a:rPr lang="it-IT"/>
              <a:pPr>
                <a:defRPr/>
              </a:pPr>
              <a:t>28/01/2022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xmlns="" id="{D146B2C9-B4C2-471A-9199-E8B6E53177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xmlns="" id="{A35F3F7C-346E-4BF1-AE22-BA31FCC348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1E03CF52-E0F3-4ECD-A273-2F00C4D97E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BBEBBBA-032C-486A-A1C9-9FF7305DEF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E96D59D-4C72-474C-B871-30E90C0B8F2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1445462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immagine diapositiva 1">
            <a:extLst>
              <a:ext uri="{FF2B5EF4-FFF2-40B4-BE49-F238E27FC236}">
                <a16:creationId xmlns:a16="http://schemas.microsoft.com/office/drawing/2014/main" xmlns="" id="{6D866479-520A-485D-8CA9-B747149496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Segnaposto note 2">
            <a:extLst>
              <a:ext uri="{FF2B5EF4-FFF2-40B4-BE49-F238E27FC236}">
                <a16:creationId xmlns:a16="http://schemas.microsoft.com/office/drawing/2014/main" xmlns="" id="{5F67F404-5481-41FB-8B65-B3A571B1D5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8196" name="Segnaposto numero diapositiva 3">
            <a:extLst>
              <a:ext uri="{FF2B5EF4-FFF2-40B4-BE49-F238E27FC236}">
                <a16:creationId xmlns:a16="http://schemas.microsoft.com/office/drawing/2014/main" xmlns="" id="{3FFE008E-1362-48ED-9644-C01A7AF9B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C22C9A-92C9-43F7-8D94-ADB3561FA3CB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347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3B66FDB-5CAC-47EA-B3A1-D56DEC21F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CC990EB-A9F7-46B4-9A34-2C4326637C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8BCEBB2-BA38-461A-9C5E-BFE55B108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C78DB-BAA0-486D-848B-A282E953B12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31283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C85DB83-C28C-414C-83D1-FA35128BF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98D3AF5-FA47-41FB-9365-0CB8D39153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EA3884A-0C79-4945-AFE5-9FA341573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11078-D24D-4AF1-ACF5-84C38BEF75C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68080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609EC81-DFE6-4880-A821-EFFEC89D90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9A5092B-CEFA-4CD3-A550-9DBF3D86A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006CA4A-D7BD-456B-BBAD-BDC4A00BB0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B83D2-6352-43C9-9D1F-784CC1274C4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87399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D0A7E78-F764-4392-83E4-D951CE9AC1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C18971C-1252-42B8-A20B-97BD220CFD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ECF6B6-84BD-48F1-91A4-18AFC8683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4793EC-A749-4B12-BD6B-F475BE0E335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6979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70FE1EE-E8CE-4EA1-9C4E-48136D4801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0C1EA35-DDE2-43B9-B538-F918DF0353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37387E-940A-4714-BDDB-7B7B41DCE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470D6-CC3D-4516-BB56-45E3684CE5B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404058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E6E09EE-6FEF-4723-8EDC-A1C064305B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4871CE1-E372-49E7-8545-22A560CAF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94F21CB-9429-48B5-BF8E-451DBFF60B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622926-5B6D-4ABB-9BF2-7F082316CF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69125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B53D868-A24C-4700-AAD8-828A6F242C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ACD51340-633C-4CA6-BF3B-A437243554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9E64A076-5624-40F4-ADFE-1FD5F0E6CE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59FDB-579F-4D1A-9EE2-783BFC5DBD7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385684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9FA5398-4155-4BDE-950F-1BEE915A5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753184C-E6C1-4FBD-8D27-3D5323D9A2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7C2BCAA-DC04-45A7-BD7B-61FB778B50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1EC4A1-063B-4297-B287-26449806FC8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71408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FA84AE0-750D-458E-B42A-F64E0A499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87F53487-5343-4AE5-B371-C58183E559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319E90D6-952C-4F0F-853A-3E8006ED0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56F63E-0239-4282-A24B-C9C3984F80B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305117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8D72DBE-E54D-4AEE-BF8C-058EA4B44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799FC0C-EDF9-4894-8CB1-487A8F9A7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4C4F8D3-DEA8-4858-AE97-E018A7D27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B58AD-D8D4-4A5C-A38A-F5B8D66BC2A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51790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4016857-1B42-463D-8F98-3D94D30A13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88C977B-ECCB-4A4E-81BF-CBD57AF7E1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5305DB2-C31E-41A3-AF4A-70B3BB0B4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94A56-7847-4C7A-9830-C27F3EC0EEA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xmlns="" val="216232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C0BBEF7-5D8D-4733-8A99-4C2459061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CFE5A96F-7DD3-416A-9A1A-3A8558016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EFE5ECE1-0F43-4769-AB21-1C0C4B4BAE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63ED7F80-BAEE-4131-9EDC-FA48104DA03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0112A79-E36E-4EB4-BE1D-4A2E699D96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0953387-567E-4319-9E63-9AAF62AE370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>
            <a:extLst>
              <a:ext uri="{FF2B5EF4-FFF2-40B4-BE49-F238E27FC236}">
                <a16:creationId xmlns:a16="http://schemas.microsoft.com/office/drawing/2014/main" xmlns="" id="{A25CBFD3-39E4-4A56-93E4-C92988133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308324" y="26987"/>
            <a:ext cx="6831012" cy="683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magine 3">
            <a:extLst>
              <a:ext uri="{FF2B5EF4-FFF2-40B4-BE49-F238E27FC236}">
                <a16:creationId xmlns:a16="http://schemas.microsoft.com/office/drawing/2014/main" xmlns="" id="{8D13B14E-CA94-4E3E-BF53-8ABF7E92826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1169650" y="5946775"/>
            <a:ext cx="687388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B552A9FC-5FDE-4A7D-BF48-995F43ADF5F5}"/>
              </a:ext>
            </a:extLst>
          </p:cNvPr>
          <p:cNvSpPr txBox="1"/>
          <p:nvPr/>
        </p:nvSpPr>
        <p:spPr>
          <a:xfrm>
            <a:off x="776288" y="6308725"/>
            <a:ext cx="3735387" cy="339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it-IT" sz="1100" b="1" cap="all" dirty="0">
                <a:solidFill>
                  <a:srgbClr val="00763B"/>
                </a:solidFill>
                <a:latin typeface="Calibri" panose="020F0502020204030204" pitchFamily="34" charset="0"/>
              </a:rPr>
              <a:t>Scuola di Scienze:    </a:t>
            </a:r>
            <a:r>
              <a:rPr lang="it-IT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www.scienze.unimib.it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2DC74D31-3C5B-46F6-B8D9-7A3649FD1A08}"/>
              </a:ext>
            </a:extLst>
          </p:cNvPr>
          <p:cNvSpPr txBox="1"/>
          <p:nvPr/>
        </p:nvSpPr>
        <p:spPr>
          <a:xfrm>
            <a:off x="741281" y="132933"/>
            <a:ext cx="11164887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it-IT" sz="32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</a:t>
            </a:r>
            <a:r>
              <a:rPr lang="it-IT" sz="3200" b="1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it-IT" sz="3200" b="1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Scienze: </a:t>
            </a:r>
            <a:endParaRPr lang="it-IT" sz="32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it-IT" sz="3200" b="1" i="1" dirty="0">
                <a:solidFill>
                  <a:srgbClr val="0076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mercoledì </a:t>
            </a:r>
            <a:r>
              <a:rPr lang="it-IT" sz="3200" b="1" i="1" dirty="0" smtClean="0">
                <a:solidFill>
                  <a:srgbClr val="0076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febbraio 2022</a:t>
            </a:r>
            <a:endParaRPr lang="it-IT" sz="3200" b="1" i="1" dirty="0">
              <a:solidFill>
                <a:srgbClr val="0076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91CCF1A1-5BA1-4F13-A94C-DD026B230EC4}"/>
              </a:ext>
            </a:extLst>
          </p:cNvPr>
          <p:cNvSpPr/>
          <p:nvPr/>
        </p:nvSpPr>
        <p:spPr>
          <a:xfrm>
            <a:off x="-25400" y="0"/>
            <a:ext cx="407988" cy="6858000"/>
          </a:xfrm>
          <a:prstGeom prst="rect">
            <a:avLst/>
          </a:prstGeom>
          <a:solidFill>
            <a:srgbClr val="007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6721830"/>
              </p:ext>
            </p:extLst>
          </p:nvPr>
        </p:nvGraphicFramePr>
        <p:xfrm>
          <a:off x="632273" y="1599112"/>
          <a:ext cx="9496175" cy="4946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082">
                  <a:extLst>
                    <a:ext uri="{9D8B030D-6E8A-4147-A177-3AD203B41FA5}">
                      <a16:colId xmlns:a16="http://schemas.microsoft.com/office/drawing/2014/main" xmlns="" val="2742674585"/>
                    </a:ext>
                  </a:extLst>
                </a:gridCol>
                <a:gridCol w="3671854">
                  <a:extLst>
                    <a:ext uri="{9D8B030D-6E8A-4147-A177-3AD203B41FA5}">
                      <a16:colId xmlns:a16="http://schemas.microsoft.com/office/drawing/2014/main" xmlns="" val="3526438398"/>
                    </a:ext>
                  </a:extLst>
                </a:gridCol>
                <a:gridCol w="3545239">
                  <a:extLst>
                    <a:ext uri="{9D8B030D-6E8A-4147-A177-3AD203B41FA5}">
                      <a16:colId xmlns:a16="http://schemas.microsoft.com/office/drawing/2014/main" xmlns="" val="3110337756"/>
                    </a:ext>
                  </a:extLst>
                </a:gridCol>
              </a:tblGrid>
              <a:tr h="427513">
                <a:tc>
                  <a:txBody>
                    <a:bodyPr/>
                    <a:lstStyle/>
                    <a:p>
                      <a:r>
                        <a:rPr lang="it-IT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Orario</a:t>
                      </a:r>
                    </a:p>
                  </a:txBody>
                  <a:tcPr>
                    <a:solidFill>
                      <a:srgbClr val="00763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00763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0076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4633563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14:00 - 15:00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Presentazione generale di Scienze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1050677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15:00 </a:t>
                      </a:r>
                      <a:r>
                        <a:rPr lang="it-IT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15:40</a:t>
                      </a:r>
                      <a:endParaRPr lang="it-IT" sz="2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Informatica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Scienza dei Materiali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3329251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15:40 </a:t>
                      </a:r>
                      <a:r>
                        <a:rPr lang="it-IT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16:20</a:t>
                      </a:r>
                      <a:endParaRPr lang="it-IT" sz="2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Biologia e Biotecnologie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Artificial</a:t>
                      </a:r>
                      <a:r>
                        <a:rPr lang="it-IT" sz="2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Intelligence</a:t>
                      </a:r>
                      <a:endParaRPr lang="it-IT" sz="2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5865159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16:20 </a:t>
                      </a:r>
                      <a:r>
                        <a:rPr lang="it-IT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17:00</a:t>
                      </a:r>
                      <a:endParaRPr lang="it-IT" sz="2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Fisica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Scienze</a:t>
                      </a:r>
                      <a:r>
                        <a:rPr lang="it-IT" sz="28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Ambientali</a:t>
                      </a:r>
                      <a:endParaRPr lang="it-IT" sz="28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3219938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17:00 </a:t>
                      </a:r>
                      <a:r>
                        <a:rPr lang="it-IT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17:40</a:t>
                      </a:r>
                      <a:endParaRPr lang="it-IT" sz="2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Matematica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Ottica e Optometria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9095885"/>
                  </a:ext>
                </a:extLst>
              </a:tr>
              <a:tr h="753099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17:40 </a:t>
                      </a:r>
                      <a:r>
                        <a:rPr lang="it-IT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it-IT" sz="28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18:20</a:t>
                      </a:r>
                      <a:endParaRPr lang="it-IT" sz="2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Geologia</a:t>
                      </a:r>
                      <a:endParaRPr lang="it-IT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Chimica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26714" y="1594233"/>
            <a:ext cx="1685872" cy="168587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2DC74D31-3C5B-46F6-B8D9-7A3649FD1A08}"/>
              </a:ext>
            </a:extLst>
          </p:cNvPr>
          <p:cNvSpPr txBox="1"/>
          <p:nvPr/>
        </p:nvSpPr>
        <p:spPr>
          <a:xfrm>
            <a:off x="10247784" y="3356992"/>
            <a:ext cx="194421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t-IT" b="1" i="1" dirty="0" smtClean="0">
                <a:solidFill>
                  <a:srgbClr val="0076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 di iscrizione</a:t>
            </a:r>
            <a:endParaRPr lang="it-IT" b="1" i="1" dirty="0">
              <a:solidFill>
                <a:srgbClr val="0076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8903213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8758D546C2E11419F7FF898581C9A48" ma:contentTypeVersion="6" ma:contentTypeDescription="Creare un nuovo documento." ma:contentTypeScope="" ma:versionID="eac3007117216fa3ae58a02780e4ef8c">
  <xsd:schema xmlns:xsd="http://www.w3.org/2001/XMLSchema" xmlns:xs="http://www.w3.org/2001/XMLSchema" xmlns:p="http://schemas.microsoft.com/office/2006/metadata/properties" xmlns:ns2="9ec362e6-e363-4389-b15d-efb9b94cce10" xmlns:ns3="c13051c2-1425-493f-942b-c904dc3bac7f" targetNamespace="http://schemas.microsoft.com/office/2006/metadata/properties" ma:root="true" ma:fieldsID="1cd507eedd55c4e677a1175bfebf41c9" ns2:_="" ns3:_="">
    <xsd:import namespace="9ec362e6-e363-4389-b15d-efb9b94cce10"/>
    <xsd:import namespace="c13051c2-1425-493f-942b-c904dc3bac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c362e6-e363-4389-b15d-efb9b94cce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051c2-1425-493f-942b-c904dc3bac7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136A2B-B206-465C-85AD-C03324D712A6}">
  <ds:schemaRefs>
    <ds:schemaRef ds:uri="9ec362e6-e363-4389-b15d-efb9b94cce10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c13051c2-1425-493f-942b-c904dc3bac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D8BE3AA-97C7-4B66-98D8-699B2E239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c362e6-e363-4389-b15d-efb9b94cce10"/>
    <ds:schemaRef ds:uri="c13051c2-1425-493f-942b-c904dc3bac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59</Words>
  <Application>Microsoft Office PowerPoint</Application>
  <PresentationFormat>Personalizzato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Struttura predefinita</vt:lpstr>
      <vt:lpstr>Diapositiva 1</vt:lpstr>
    </vt:vector>
  </TitlesOfParts>
  <Company>università Milano Bicocca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michela.tondin</dc:creator>
  <cp:lastModifiedBy>peo</cp:lastModifiedBy>
  <cp:revision>271</cp:revision>
  <dcterms:created xsi:type="dcterms:W3CDTF">2009-03-23T09:57:10Z</dcterms:created>
  <dcterms:modified xsi:type="dcterms:W3CDTF">2022-01-28T17:10:22Z</dcterms:modified>
</cp:coreProperties>
</file>